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&#65279;<?xml version="1.0" encoding="UTF-8" standalone="yes" ?>
<Relationships xmlns="http://schemas.openxmlformats.org/package/2006/relationships">
	<Relationship Id="rId1" Type="http://schemas.openxmlformats.org/officeDocument/2006/relationships/officeDocument" Target="ppt/presentation.xml"/>
	<Relationship Id="rId2" Type="http://schemas.openxmlformats.org/package/2006/relationships/metadata/thumbnail" Target="docProps/thumbnail.jpeg"/>
	<Relationship Id="rId3" Type="http://schemas.openxmlformats.org/package/2006/relationships/metadata/core-properties" Target="docProps/core.xml"/>
	<Relationship Id="rId4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6858000" cy="9906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&#65279;<?xml version="1.0" encoding="UTF-8" standalone="yes" ?>
<Relationships xmlns="http://schemas.openxmlformats.org/package/2006/relationships">
	<Relationship Id="rId1" Type="http://schemas.openxmlformats.org/officeDocument/2006/relationships/slideMaster" Target="slideMasters/slideMaster1.xml"/>
	<Relationship Id="rId2" Type="http://schemas.openxmlformats.org/officeDocument/2006/relationships/presProps" Target="presProps.xml"/>
	<Relationship Id="rId3" Type="http://schemas.openxmlformats.org/officeDocument/2006/relationships/viewProps" Target="viewProps.xml"/>
	<Relationship Id="rId4" Type="http://schemas.openxmlformats.org/officeDocument/2006/relationships/theme" Target="theme/theme1.xml"/>
	<Relationship Id="rId5" Type="http://schemas.openxmlformats.org/officeDocument/2006/relationships/tableStyles" Target="tableStyles.xml"/>
	<Relationship Id="rId6" Type="http://schemas.openxmlformats.org/officeDocument/2006/relationships/slide" Target="slides/slide1.xml"/>
</Relationships>
</file>

<file path=ppt/slideLayouts/_rels/slideLayout1.xml.rels>&#65279;<?xml version="1.0" encoding="UTF-8" standalone="yes" ?>
<Relationships xmlns="http://schemas.openxmlformats.org/package/2006/relationships">
	<Relationship Id="rId1" Type="http://schemas.openxmlformats.org/officeDocument/2006/relationships/slideMaster" Target="../slideMasters/slideMaster1.xml"/>
</Relationships>
</file>

<file path=ppt/slideLayouts/_rels/slideLayout2.xml.rels>&#65279;<?xml version="1.0" encoding="UTF-8" standalone="yes" ?>
<Relationships xmlns="http://schemas.openxmlformats.org/package/2006/relationships">
	<Relationship Id="rId1" Type="http://schemas.openxmlformats.org/officeDocument/2006/relationships/slideMaster" Target="../slideMasters/slideMaster1.xml"/>
</Relationships>
</file>

<file path=ppt/slideLayouts/_rels/slideLayout3.xml.rels>&#65279;<?xml version="1.0" encoding="UTF-8" standalone="yes" ?>
<Relationships xmlns="http://schemas.openxmlformats.org/package/2006/relationships">
	<Relationship Id="rId1" Type="http://schemas.openxmlformats.org/officeDocument/2006/relationships/slideMaster" Target="../slideMasters/slideMaster1.xml"/>
</Relationships>
</file>

<file path=ppt/slideLayouts/_rels/slideLayout4.xml.rels>&#65279;<?xml version="1.0" encoding="UTF-8" standalone="yes" ?>
<Relationships xmlns="http://schemas.openxmlformats.org/package/2006/relationships">
	<Relationship Id="rId1" Type="http://schemas.openxmlformats.org/officeDocument/2006/relationships/slideMaster" Target="../slideMasters/slideMaster1.xml"/>
</Relationships>
</file>

<file path=ppt/slideLayouts/_rels/slideLayout5.xml.rels>&#65279;<?xml version="1.0" encoding="UTF-8" standalone="yes" ?>
<Relationships xmlns="http://schemas.openxmlformats.org/package/2006/relationships">
	<Relationship Id="rId1" Type="http://schemas.openxmlformats.org/officeDocument/2006/relationships/slideMaster" Target="../slideMasters/slideMaster1.xml"/>
</Relationships>
</file>

<file path=ppt/slideLayouts/_rels/slideLayout6.xml.rels>&#65279;<?xml version="1.0" encoding="UTF-8" standalone="yes" ?>
<Relationships xmlns="http://schemas.openxmlformats.org/package/2006/relationships">
	<Relationship Id="rId1" Type="http://schemas.openxmlformats.org/officeDocument/2006/relationships/slideMaster" Target="../slideMasters/slideMaster1.xml"/>
</Relationships>
</file>

<file path=ppt/slideLayouts/_rels/slideLayout7.xml.rels>&#65279;<?xml version="1.0" encoding="UTF-8" standalone="yes" ?>
<Relationships xmlns="http://schemas.openxmlformats.org/package/2006/relationships">
	<Relationship Id="rId1" Type="http://schemas.openxmlformats.org/officeDocument/2006/relationships/slideMaster" Target="../slideMasters/slideMaster1.xml"/>
</Relationships>
</file>

<file path=ppt/slideLayouts/_rels/slideLayout8.xml.rels>&#65279;<?xml version="1.0" encoding="UTF-8" standalone="yes" ?>
<Relationships xmlns="http://schemas.openxmlformats.org/package/2006/relationships">
	<Relationship Id="rId1" Type="http://schemas.openxmlformats.org/officeDocument/2006/relationships/slideMaster" Target="../slideMasters/slideMaster1.xml"/>
</Relationships>
</file>

<file path=ppt/slideLayouts/_rels/slideLayout9.xml.rels>&#65279;<?xml version="1.0" encoding="UTF-8" standalone="yes" ?>
<Relationships xmlns="http://schemas.openxmlformats.org/package/2006/relationships">
	<Relationship Id="rId1" Type="http://schemas.openxmlformats.org/officeDocument/2006/relationships/slideMaster" Target="../slideMasters/slideMaster1.xml"/>
</Relationships>
</file>

<file path=ppt/slideLayouts/_rels/slideLayout10.xml.rels>&#65279;<?xml version="1.0" encoding="UTF-8" standalone="yes" ?>
<Relationships xmlns="http://schemas.openxmlformats.org/package/2006/relationships">
	<Relationship Id="rId1" Type="http://schemas.openxmlformats.org/officeDocument/2006/relationships/slideMaster" Target="../slideMasters/slideMaster1.xml"/>
</Relationships>
</file>

<file path=ppt/slideLayouts/_rels/slideLayout11.xml.rels>&#65279;<?xml version="1.0" encoding="UTF-8" standalone="yes" ?>
<Relationships xmlns="http://schemas.openxmlformats.org/package/2006/relationships">
	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 ?>
<Relationships xmlns="http://schemas.openxmlformats.org/package/2006/relationships">
	<Relationship Id="rId1" Type="http://schemas.openxmlformats.org/officeDocument/2006/relationships/slideLayout" Target="../slideLayouts/slideLayout1.xml"/>
	<Relationship Id="rId2" Type="http://schemas.openxmlformats.org/officeDocument/2006/relationships/slideLayout" Target="../slideLayouts/slideLayout2.xml"/>
	<Relationship Id="rId3" Type="http://schemas.openxmlformats.org/officeDocument/2006/relationships/slideLayout" Target="../slideLayouts/slideLayout3.xml"/>
	<Relationship Id="rId4" Type="http://schemas.openxmlformats.org/officeDocument/2006/relationships/slideLayout" Target="../slideLayouts/slideLayout4.xml"/>
	<Relationship Id="rId5" Type="http://schemas.openxmlformats.org/officeDocument/2006/relationships/slideLayout" Target="../slideLayouts/slideLayout5.xml"/>
	<Relationship Id="rId6" Type="http://schemas.openxmlformats.org/officeDocument/2006/relationships/slideLayout" Target="../slideLayouts/slideLayout6.xml"/>
	<Relationship Id="rId7" Type="http://schemas.openxmlformats.org/officeDocument/2006/relationships/slideLayout" Target="../slideLayouts/slideLayout7.xml"/>
	<Relationship Id="rId8" Type="http://schemas.openxmlformats.org/officeDocument/2006/relationships/slideLayout" Target="../slideLayouts/slideLayout8.xml"/>
	<Relationship Id="rId9" Type="http://schemas.openxmlformats.org/officeDocument/2006/relationships/slideLayout" Target="../slideLayouts/slideLayout9.xml"/>
	<Relationship Id="rId10" Type="http://schemas.openxmlformats.org/officeDocument/2006/relationships/slideLayout" Target="../slideLayouts/slideLayout10.xml"/>
	<Relationship Id="rId11" Type="http://schemas.openxmlformats.org/officeDocument/2006/relationships/slideLayout" Target="../slideLayouts/slideLayout11.xml"/>
	<Relationship Id="rId1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 ?>
<Relationships xmlns="http://schemas.openxmlformats.org/package/2006/relationships">
	<Relationship Id="rId1" Type="http://schemas.openxmlformats.org/officeDocument/2006/relationships/slideLayout" Target="../slideLayouts/slideLayout1.xml"/>
	<Relationship Id="rId2" Type="http://schemas.openxmlformats.org/officeDocument/2006/relationships/image" Target="../media/IMG_Image36_Masked_BSj9JbrvfkRwWwr6ys5iRJgK5Zvb0mJA.PNG"/>
	<Relationship Id="rId3" Type="http://schemas.openxmlformats.org/officeDocument/2006/relationships/image" Target="../media/IMG_Image38_Masked_fiXtx8xxtOgeK2ImlE5TnInsxgFOI2by.PNG"/>
	<Relationship Id="rId4" Type="http://schemas.openxmlformats.org/officeDocument/2006/relationships/image" Target="../media/IMG_Image40_Masked_5z1hyrOCPUfvn9fJ2NM9ur6XCBGxNmDR.PNG"/>
	<Relationship Id="rId5" Type="http://schemas.openxmlformats.org/officeDocument/2006/relationships/image" Target="../media/IMG_Image42_Masked_ggk1mxIQXEh9Ad9OLPmtSSVWNTPiEqku.PNG"/>
	<Relationship Id="rId6" Type="http://schemas.openxmlformats.org/officeDocument/2006/relationships/image" Target="../media/IMG_Image44_Masked_AyKN5vyYZ6zL8henZwZ6enfHDYYTd45o.PNG"/>
	<Relationship Id="rId7" Type="http://schemas.openxmlformats.org/officeDocument/2006/relationships/image" Target="../media/IMG_Image46_Masked_VscNlAQGro3LIiXRJ5zZC9xSQ9tlvVdQ.PNG"/>
	<Relationship Id="rId8" Type="http://schemas.openxmlformats.org/officeDocument/2006/relationships/image" Target="../media/IMG_Image48_Masked_B8OWAesYSW4JpwJpkbdRhd9SdnMBonSx.PNG"/>
	<Relationship Id="rId9" Type="http://schemas.openxmlformats.org/officeDocument/2006/relationships/image" Target="../media/IMG_Image50_Masked_lrbkiYUAhn9HVQvDOKaBvDX1FFQ5G2az.PNG"/>
	<Relationship Id="rId10" Type="http://schemas.openxmlformats.org/officeDocument/2006/relationships/image" Target="../media/IMG_Image52_Masked_ctxD7NhBPbWz7VQoHdsNbW2irSyNeGHG.PNG"/>
	<Relationship Id="rId11" Type="http://schemas.openxmlformats.org/officeDocument/2006/relationships/image" Target="../media/IMG_Image54_Masked_1xj0AohHmFn2OvF26zdGu4v2ggagriGq.PNG"/>
	<Relationship Id="rId12" Type="http://schemas.openxmlformats.org/officeDocument/2006/relationships/image" Target="../media/IMG_Image56_Masked_inUH57Y9IwsESOsht9lL3HL9tk9sQfF8.PNG"/>
	<Relationship Id="rId13" Type="http://schemas.openxmlformats.org/officeDocument/2006/relationships/image" Target="../media/IMG_Image58_Masked_ccuZOKLf4MmwLd5yXZXoWtC3x7pwgESI.PNG"/>
	<Relationship Id="rId14" Type="http://schemas.openxmlformats.org/officeDocument/2006/relationships/image" Target="../media/IMG_Image60_Masked_VzFHcQYsCdMeSbNaRpt33JXomZMkRXVw.PNG"/>
	<Relationship Id="rId15" Type="http://schemas.openxmlformats.org/officeDocument/2006/relationships/image" Target="../media/IMG_Image62_Masked_He5xyexf9fGtlCj2WgrhYwMg2sccCqOT.PNG"/>
	<Relationship Id="rId16" Type="http://schemas.openxmlformats.org/officeDocument/2006/relationships/image" Target="../media/IMG_Image64_Masked_tYr3dAC1Z3tmdkVlHGRojaGXumVil3Uc.PNG"/>
	<Relationship Id="rId17" Type="http://schemas.openxmlformats.org/officeDocument/2006/relationships/image" Target="../media/IMG_Image66_Masked_d65MMCue6ymGGvwBwqJ3UY1OcbZwMcsz.PNG"/>
	<Relationship Id="rId18" Type="http://schemas.openxmlformats.org/officeDocument/2006/relationships/image" Target="../media/IMG_Image68_Cliped_ivzVrK7AsuCG4CKunQf5WEeZniCbB79t.PNG"/>
	<Relationship Id="rId19" Type="http://schemas.openxmlformats.org/officeDocument/2006/relationships/image" Target="../media/IMG_Image70_Cliped_kvV8NXOhmu5EiORxKhfTZxP9PwqwZQZJ.PNG"/>
	<Relationship Id="rId20" Type="http://schemas.openxmlformats.org/officeDocument/2006/relationships/image" Target="../media/IMG_Image71_Masked_fMqdAXHNmLJykMo8xrUTE5rhxeib9c4o.PNG"/>
	<Relationship Id="rId21" Type="http://schemas.openxmlformats.org/officeDocument/2006/relationships/image" Target="../media/IMG_Image73_Cliped_YeqiG32IsfdCb3DOUMIbxIftRh7fTSC1.PNG"/>
	<Relationship Id="rId22" Type="http://schemas.openxmlformats.org/officeDocument/2006/relationships/image" Target="../media/IMG_Image75_Masked_Deakhndy6WWjhn4VOzAxNA9M7SQCraT2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53896" y="1004951"/>
            <a:ext cx="3850656" cy="431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277368">
              <a:lnSpc>
                <a:spcPts val="1500"/>
              </a:lnSpc>
              <a:spcBef>
                <a:spcPts val="0"/>
              </a:spcBef>
            </a:pPr>
            <a:r>
              <a:rPr lang="en-US" altLang="zh-CN" sz="1596" dirty="0" b="1" i="0" smtClean="0">
                <a:solidFill>
                  <a:srgbClr val="003366"/>
                </a:solidFill>
                <a:latin typeface="Calibri Bold" pitchFamily="18" charset="0"/>
                <a:cs typeface="Calibri Bold" pitchFamily="18" charset="0"/>
              </a:rPr>
              <a:t>Il Codice del Ter</a:t>
            </a:r>
            <a:r>
              <a:rPr lang="en-US" altLang="zh-CN" sz="1596" dirty="0" b="1" i="0" smtClean="0">
                <a:solidFill>
                  <a:srgbClr val="003366"/>
                </a:solidFill>
                <a:latin typeface="Calibri Bold" pitchFamily="18" charset="0"/>
                <a:cs typeface="Calibri Bold" pitchFamily="18" charset="0"/>
              </a:rPr>
              <a:t>zo Settore e il RUNTS:</a:t>
            </a:r>
          </a:p>
          <a:p>
            <a:pPr>
              <a:lnSpc>
                <a:spcPts val="1900"/>
              </a:lnSpc>
              <a:spcBef>
                <a:spcPts val="0"/>
              </a:spcBef>
            </a:pPr>
            <a:r>
              <a:rPr lang="en-US" altLang="zh-CN" sz="1596" dirty="0" b="1" i="0" smtClean="0">
                <a:solidFill>
                  <a:srgbClr val="003366"/>
                </a:solidFill>
                <a:latin typeface="Calibri Bold" pitchFamily="18" charset="0"/>
                <a:cs typeface="Calibri Bold" pitchFamily="18" charset="0"/>
              </a:rPr>
              <a:t>d</a:t>
            </a:r>
            <a:r>
              <a:rPr lang="en-US" altLang="zh-CN" sz="1596" dirty="0" b="1" i="0" smtClean="0">
                <a:solidFill>
                  <a:srgbClr val="003366"/>
                </a:solidFill>
                <a:latin typeface="Calibri Bold" pitchFamily="18" charset="0"/>
                <a:cs typeface="Calibri Bold" pitchFamily="18" charset="0"/>
              </a:rPr>
              <a:t>alla riforma alla ge</a:t>
            </a:r>
            <a:r>
              <a:rPr lang="en-US" altLang="zh-CN" sz="1596" dirty="0" b="1" i="0" smtClean="0">
                <a:solidFill>
                  <a:srgbClr val="003366"/>
                </a:solidFill>
                <a:latin typeface="Calibri Bold" pitchFamily="18" charset="0"/>
                <a:cs typeface="Calibri Bold" pitchFamily="18" charset="0"/>
              </a:rPr>
              <a:t>stione operativa digitale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5072" y="9005088"/>
            <a:ext cx="1447866" cy="1651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300"/>
              </a:lnSpc>
              <a:spcBef>
                <a:spcPts val="0"/>
              </a:spcBef>
            </a:pPr>
            <a:r>
              <a:rPr lang="en-US" altLang="zh-CN" sz="1356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</a:t>
            </a:r>
            <a:r>
              <a:rPr lang="en-US" altLang="zh-CN" sz="1356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on il p</a:t>
            </a:r>
            <a:r>
              <a:rPr lang="en-US" altLang="zh-CN" sz="1356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atrociniod</a:t>
            </a:r>
            <a:r>
              <a:rPr lang="en-US" altLang="zh-CN" sz="1356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</a:t>
            </a:r>
            <a:r>
              <a:rPr lang="en-US" altLang="zh-CN" sz="1356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</a:p>
        </p:txBody>
      </p:sp>
      <p:pic>
        <p:nvPicPr>
          <p:cNvPr id="4" name="Picture 4"/>
          <p:cNvPicPr>
            <a:picLocks noChangeAspect="0" noChangeArrowheads="0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860" y="8833104"/>
            <a:ext cx="6899148" cy="173851"/>
          </a:xfrm>
          <a:prstGeom prst="rect">
            <a:avLst/>
          </a:prstGeom>
          <a:noFill/>
        </p:spPr>
      </p:pic>
      <p:sp>
        <p:nvSpPr>
          <p:cNvPr id="5" name="Freeform 5"/>
          <p:cNvSpPr/>
          <p:nvPr/>
        </p:nvSpPr>
        <p:spPr>
          <a:xfrm>
            <a:off x="23948" y="8858125"/>
            <a:ext cx="6810122" cy="82649"/>
          </a:xfrm>
          <a:custGeom>
            <a:avLst/>
            <a:gdLst>
              <a:gd name="connsiteX0" fmla="*/ 0 w 6810122"/>
              <a:gd name="connsiteY0" fmla="*/ 82649 h 82649"/>
              <a:gd name="connsiteX1" fmla="*/ 6810122 w 6810122"/>
              <a:gd name="connsiteY1" fmla="*/ 82649 h 82649"/>
              <a:gd name="connsiteX2" fmla="*/ 6810122 w 6810122"/>
              <a:gd name="connsiteY2" fmla="*/ 0 h 82649"/>
              <a:gd name="connsiteX3" fmla="*/ 0 w 6810122"/>
              <a:gd name="connsiteY3" fmla="*/ 0 h 8264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6810122" h="82649">
                <a:moveTo>
                  <a:pt x="0" y="82649"/>
                </a:moveTo>
                <a:lnTo>
                  <a:pt x="6810121" y="82649"/>
                </a:lnTo>
                <a:lnTo>
                  <a:pt x="681012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CC00">
              <a:alpha val="100000"/>
            </a:srgbClr>
          </a:solidFill>
          <a:ln w="12700" cap="flat">
            <a:solidFill>
              <a:srgbClr val="000000">
                <a:alpha val="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sp>
        <p:nvSpPr>
          <p:cNvPr id="6" name="Freeform 6"/>
          <p:cNvSpPr/>
          <p:nvPr/>
        </p:nvSpPr>
        <p:spPr>
          <a:xfrm>
            <a:off x="23948" y="8858125"/>
            <a:ext cx="6810122" cy="82649"/>
          </a:xfrm>
          <a:custGeom>
            <a:avLst/>
            <a:gdLst>
              <a:gd name="connsiteX0" fmla="*/ 0 w 6810122"/>
              <a:gd name="connsiteY0" fmla="*/ 82649 h 82649"/>
              <a:gd name="connsiteX1" fmla="*/ 6810122 w 6810122"/>
              <a:gd name="connsiteY1" fmla="*/ 82649 h 82649"/>
              <a:gd name="connsiteX2" fmla="*/ 6810122 w 6810122"/>
              <a:gd name="connsiteY2" fmla="*/ 0 h 82649"/>
              <a:gd name="connsiteX3" fmla="*/ 0 w 6810122"/>
              <a:gd name="connsiteY3" fmla="*/ 0 h 8264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6810122" h="82649">
                <a:moveTo>
                  <a:pt x="0" y="82649"/>
                </a:moveTo>
                <a:lnTo>
                  <a:pt x="6810121" y="82649"/>
                </a:lnTo>
                <a:lnTo>
                  <a:pt x="681012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9525" cap="flat">
            <a:solidFill>
              <a:srgbClr val="4A7EBB">
                <a:alpha val="100000"/>
              </a:srgbClr>
            </a:solidFill>
            <a:prstDash val="solid"/>
          </a:ln>
        </p:spPr>
        <p:style>
          <a:lnRef idx="1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7" name="Picture 7"/>
          <p:cNvPicPr>
            <a:picLocks noChangeAspect="0" noChangeArrowheads="0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6972" y="1691640"/>
            <a:ext cx="459486" cy="374142"/>
          </a:xfrm>
          <a:prstGeom prst="rect">
            <a:avLst/>
          </a:prstGeom>
          <a:noFill/>
        </p:spPr>
      </p:pic>
      <p:sp>
        <p:nvSpPr>
          <p:cNvPr id="8" name="TextBox 8"/>
          <p:cNvSpPr txBox="1"/>
          <p:nvPr/>
        </p:nvSpPr>
        <p:spPr>
          <a:xfrm>
            <a:off x="548335" y="1786763"/>
            <a:ext cx="1421694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1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2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 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L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uglio 202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5  |  </a:t>
            </a:r>
          </a:p>
        </p:txBody>
      </p:sp>
      <p:pic>
        <p:nvPicPr>
          <p:cNvPr id="9" name="Picture 9"/>
          <p:cNvPicPr>
            <a:picLocks noChangeAspect="0" noChangeArrowheads="0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32788" y="1691640"/>
            <a:ext cx="459486" cy="374142"/>
          </a:xfrm>
          <a:prstGeom prst="rect">
            <a:avLst/>
          </a:prstGeom>
          <a:noFill/>
        </p:spPr>
      </p:pic>
      <p:sp>
        <p:nvSpPr>
          <p:cNvPr id="10" name="TextBox 10"/>
          <p:cNvSpPr txBox="1"/>
          <p:nvPr/>
        </p:nvSpPr>
        <p:spPr>
          <a:xfrm>
            <a:off x="2125980" y="1786763"/>
            <a:ext cx="3213333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Sala Conferen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zeHotel Federico II –Enna  |  </a:t>
            </a:r>
          </a:p>
        </p:txBody>
      </p:sp>
      <p:pic>
        <p:nvPicPr>
          <p:cNvPr id="11" name="Picture 11"/>
          <p:cNvPicPr>
            <a:picLocks noChangeAspect="0" noChangeArrowheads="0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77028" y="1691640"/>
            <a:ext cx="459486" cy="374142"/>
          </a:xfrm>
          <a:prstGeom prst="rect">
            <a:avLst/>
          </a:prstGeom>
          <a:noFill/>
        </p:spPr>
      </p:pic>
      <p:sp>
        <p:nvSpPr>
          <p:cNvPr id="12" name="TextBox 12"/>
          <p:cNvSpPr txBox="1"/>
          <p:nvPr/>
        </p:nvSpPr>
        <p:spPr>
          <a:xfrm>
            <a:off x="5569585" y="1786763"/>
            <a:ext cx="1227873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Dalle ore 10:0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0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64871" y="1998599"/>
            <a:ext cx="3495238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M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odera Vito Puc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ci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-Consigliere Avis Na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z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onale</a:t>
            </a:r>
          </a:p>
        </p:txBody>
      </p:sp>
      <p:pic>
        <p:nvPicPr>
          <p:cNvPr id="14" name="Picture 14"/>
          <p:cNvPicPr>
            <a:picLocks noChangeAspect="0" noChangeArrowheads="0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6972" y="2331720"/>
            <a:ext cx="459486" cy="374142"/>
          </a:xfrm>
          <a:prstGeom prst="rect">
            <a:avLst/>
          </a:prstGeom>
          <a:noFill/>
        </p:spPr>
      </p:pic>
      <p:sp>
        <p:nvSpPr>
          <p:cNvPr id="15" name="TextBox 15"/>
          <p:cNvSpPr txBox="1"/>
          <p:nvPr/>
        </p:nvSpPr>
        <p:spPr>
          <a:xfrm>
            <a:off x="264871" y="2426843"/>
            <a:ext cx="4425113" cy="9906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283464">
              <a:lnSpc>
                <a:spcPts val="1400"/>
              </a:lnSpc>
              <a:spcBef>
                <a:spcPts val="0"/>
              </a:spcBef>
            </a:pP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1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0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:00 – Saluti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 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is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tituzionali</a:t>
            </a:r>
          </a:p>
          <a:p>
            <a:pPr>
              <a:lnSpc>
                <a:spcPts val="1600"/>
              </a:lnSpc>
              <a:spcBef>
                <a:spcPts val="0"/>
              </a:spcBef>
            </a:pP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alvatore Calafio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re –Presidente AVIS R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egionale Sicilia</a:t>
            </a:r>
          </a:p>
          <a:p>
            <a:pPr>
              <a:lnSpc>
                <a:spcPts val="1600"/>
              </a:lnSpc>
              <a:spcBef>
                <a:spcPts val="0"/>
              </a:spcBef>
            </a:pP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M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aurizio Gatto –D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elegato Formazione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V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IS Regionale Sicilia</a:t>
            </a:r>
          </a:p>
          <a:p>
            <a:pPr>
              <a:lnSpc>
                <a:spcPts val="1600"/>
              </a:lnSpc>
              <a:spcBef>
                <a:spcPts val="0"/>
              </a:spcBef>
            </a:pP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Em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ilio Russo-Deleg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ato RUNTS Avis Regi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onale Sicilia</a:t>
            </a:r>
          </a:p>
          <a:p>
            <a:pPr>
              <a:lnSpc>
                <a:spcPts val="1600"/>
              </a:lnSpc>
              <a:spcBef>
                <a:spcPts val="0"/>
              </a:spcBef>
            </a:pP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residenti CSV Pa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lermo, Catania, Messi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na</a:t>
            </a:r>
          </a:p>
        </p:txBody>
      </p:sp>
      <p:pic>
        <p:nvPicPr>
          <p:cNvPr id="16" name="Picture 16"/>
          <p:cNvPicPr>
            <a:picLocks noChangeAspect="0" noChangeArrowheads="0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6972" y="3611880"/>
            <a:ext cx="459486" cy="374142"/>
          </a:xfrm>
          <a:prstGeom prst="rect">
            <a:avLst/>
          </a:prstGeom>
          <a:noFill/>
        </p:spPr>
      </p:pic>
      <p:sp>
        <p:nvSpPr>
          <p:cNvPr id="17" name="TextBox 17"/>
          <p:cNvSpPr txBox="1"/>
          <p:nvPr/>
        </p:nvSpPr>
        <p:spPr>
          <a:xfrm>
            <a:off x="548335" y="3707384"/>
            <a:ext cx="4191352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1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0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:30 – La rif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ormadel Terzo Settore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 a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 che punto siamo?</a:t>
            </a:r>
          </a:p>
        </p:txBody>
      </p:sp>
      <p:pic>
        <p:nvPicPr>
          <p:cNvPr id="18" name="Picture 18"/>
          <p:cNvPicPr>
            <a:picLocks noChangeAspect="0" noChangeArrowheads="0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6972" y="3825240"/>
            <a:ext cx="459486" cy="374142"/>
          </a:xfrm>
          <a:prstGeom prst="rect">
            <a:avLst/>
          </a:prstGeom>
          <a:noFill/>
        </p:spPr>
      </p:pic>
      <p:sp>
        <p:nvSpPr>
          <p:cNvPr id="19" name="TextBox 19"/>
          <p:cNvSpPr txBox="1"/>
          <p:nvPr/>
        </p:nvSpPr>
        <p:spPr>
          <a:xfrm>
            <a:off x="548335" y="3920744"/>
            <a:ext cx="2538616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Do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tt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. Giusep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pe Campana (online)</a:t>
            </a:r>
          </a:p>
        </p:txBody>
      </p:sp>
      <p:pic>
        <p:nvPicPr>
          <p:cNvPr id="20" name="Picture 20"/>
          <p:cNvPicPr>
            <a:picLocks noChangeAspect="0" noChangeArrowheads="0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6972" y="4251961"/>
            <a:ext cx="459486" cy="374142"/>
          </a:xfrm>
          <a:prstGeom prst="rect">
            <a:avLst/>
          </a:prstGeom>
          <a:noFill/>
        </p:spPr>
      </p:pic>
      <p:sp>
        <p:nvSpPr>
          <p:cNvPr id="21" name="TextBox 21"/>
          <p:cNvSpPr txBox="1"/>
          <p:nvPr/>
        </p:nvSpPr>
        <p:spPr>
          <a:xfrm>
            <a:off x="548335" y="4347464"/>
            <a:ext cx="4460596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1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0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:50 – Il RU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NTS: struttura, funzione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 e riferimenti normativi</a:t>
            </a:r>
          </a:p>
        </p:txBody>
      </p:sp>
      <p:pic>
        <p:nvPicPr>
          <p:cNvPr id="22" name="Picture 22"/>
          <p:cNvPicPr>
            <a:picLocks noChangeAspect="0" noChangeArrowheads="0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6972" y="4465320"/>
            <a:ext cx="459486" cy="374142"/>
          </a:xfrm>
          <a:prstGeom prst="rect">
            <a:avLst/>
          </a:prstGeom>
          <a:noFill/>
        </p:spPr>
      </p:pic>
      <p:sp>
        <p:nvSpPr>
          <p:cNvPr id="23" name="TextBox 23"/>
          <p:cNvSpPr txBox="1"/>
          <p:nvPr/>
        </p:nvSpPr>
        <p:spPr>
          <a:xfrm>
            <a:off x="548335" y="4560824"/>
            <a:ext cx="3100643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Do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tt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. Nino M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aggio / Avv. Gabriele S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orace</a:t>
            </a:r>
          </a:p>
        </p:txBody>
      </p:sp>
      <p:pic>
        <p:nvPicPr>
          <p:cNvPr id="24" name="Picture 24"/>
          <p:cNvPicPr>
            <a:picLocks noChangeAspect="0" noChangeArrowheads="0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6972" y="4892040"/>
            <a:ext cx="459486" cy="374142"/>
          </a:xfrm>
          <a:prstGeom prst="rect">
            <a:avLst/>
          </a:prstGeom>
          <a:noFill/>
        </p:spPr>
      </p:pic>
      <p:sp>
        <p:nvSpPr>
          <p:cNvPr id="25" name="TextBox 25"/>
          <p:cNvSpPr txBox="1"/>
          <p:nvPr/>
        </p:nvSpPr>
        <p:spPr>
          <a:xfrm>
            <a:off x="548335" y="4987315"/>
            <a:ext cx="4755573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6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11:</a:t>
            </a:r>
            <a:r>
              <a:rPr lang="en-US" altLang="zh-CN" sz="1406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10 – Iscriz</a:t>
            </a:r>
            <a:r>
              <a:rPr lang="en-US" altLang="zh-CN" sz="1406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</a:t>
            </a:r>
            <a:r>
              <a:rPr lang="en-US" altLang="zh-CN" sz="1406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</a:t>
            </a:r>
            <a:r>
              <a:rPr lang="en-US" altLang="zh-CN" sz="1406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nedegli ETS al RUNT</a:t>
            </a:r>
            <a:r>
              <a:rPr lang="en-US" altLang="zh-CN" sz="1406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</a:t>
            </a:r>
            <a:r>
              <a:rPr lang="en-US" altLang="zh-CN" sz="1406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 e novità sul depositobilanci</a:t>
            </a:r>
          </a:p>
        </p:txBody>
      </p:sp>
      <p:pic>
        <p:nvPicPr>
          <p:cNvPr id="26" name="Picture 26"/>
          <p:cNvPicPr>
            <a:picLocks noChangeAspect="0" noChangeArrowheads="0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6972" y="5105400"/>
            <a:ext cx="459486" cy="374142"/>
          </a:xfrm>
          <a:prstGeom prst="rect">
            <a:avLst/>
          </a:prstGeom>
          <a:noFill/>
        </p:spPr>
      </p:pic>
      <p:sp>
        <p:nvSpPr>
          <p:cNvPr id="27" name="TextBox 27"/>
          <p:cNvSpPr txBox="1"/>
          <p:nvPr/>
        </p:nvSpPr>
        <p:spPr>
          <a:xfrm>
            <a:off x="548335" y="5201158"/>
            <a:ext cx="2361021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Do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tt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. Andrea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 Cascino –CESVOP</a:t>
            </a:r>
          </a:p>
        </p:txBody>
      </p:sp>
      <p:pic>
        <p:nvPicPr>
          <p:cNvPr id="28" name="Picture 28"/>
          <p:cNvPicPr>
            <a:picLocks noChangeAspect="0" noChangeArrowheads="0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6972" y="5532120"/>
            <a:ext cx="459486" cy="374142"/>
          </a:xfrm>
          <a:prstGeom prst="rect">
            <a:avLst/>
          </a:prstGeom>
          <a:noFill/>
        </p:spPr>
      </p:pic>
      <p:sp>
        <p:nvSpPr>
          <p:cNvPr id="29" name="TextBox 29"/>
          <p:cNvSpPr txBox="1"/>
          <p:nvPr/>
        </p:nvSpPr>
        <p:spPr>
          <a:xfrm>
            <a:off x="548335" y="5627878"/>
            <a:ext cx="1636020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1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1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:30 – Coffe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 Break</a:t>
            </a:r>
          </a:p>
        </p:txBody>
      </p:sp>
      <p:pic>
        <p:nvPicPr>
          <p:cNvPr id="30" name="Picture 30"/>
          <p:cNvPicPr>
            <a:picLocks noChangeAspect="0" noChangeArrowheads="0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56972" y="5958840"/>
            <a:ext cx="459486" cy="374142"/>
          </a:xfrm>
          <a:prstGeom prst="rect">
            <a:avLst/>
          </a:prstGeom>
          <a:noFill/>
        </p:spPr>
      </p:pic>
      <p:sp>
        <p:nvSpPr>
          <p:cNvPr id="31" name="TextBox 31"/>
          <p:cNvSpPr txBox="1"/>
          <p:nvPr/>
        </p:nvSpPr>
        <p:spPr>
          <a:xfrm>
            <a:off x="548335" y="6054598"/>
            <a:ext cx="5003010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1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1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:50 – Cos’èe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 come funzionaVeri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f!co: la gestione digitale degli ETS</a:t>
            </a:r>
          </a:p>
        </p:txBody>
      </p:sp>
      <p:pic>
        <p:nvPicPr>
          <p:cNvPr id="32" name="Picture 32"/>
          <p:cNvPicPr>
            <a:picLocks noChangeAspect="0" noChangeArrowheads="0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6972" y="6172200"/>
            <a:ext cx="459486" cy="374142"/>
          </a:xfrm>
          <a:prstGeom prst="rect">
            <a:avLst/>
          </a:prstGeom>
          <a:noFill/>
        </p:spPr>
      </p:pic>
      <p:sp>
        <p:nvSpPr>
          <p:cNvPr id="33" name="TextBox 33"/>
          <p:cNvSpPr txBox="1"/>
          <p:nvPr/>
        </p:nvSpPr>
        <p:spPr>
          <a:xfrm>
            <a:off x="548335" y="6267958"/>
            <a:ext cx="4213106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Do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tt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. Davide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 A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l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essandrelli –Cofondat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oreVerif!co (online)</a:t>
            </a:r>
          </a:p>
        </p:txBody>
      </p:sp>
      <p:pic>
        <p:nvPicPr>
          <p:cNvPr id="34" name="Picture 34"/>
          <p:cNvPicPr>
            <a:picLocks noChangeAspect="0" noChangeArrowheads="0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56972" y="6598920"/>
            <a:ext cx="459486" cy="374142"/>
          </a:xfrm>
          <a:prstGeom prst="rect">
            <a:avLst/>
          </a:prstGeom>
          <a:noFill/>
        </p:spPr>
      </p:pic>
      <p:sp>
        <p:nvSpPr>
          <p:cNvPr id="35" name="TextBox 35"/>
          <p:cNvSpPr txBox="1"/>
          <p:nvPr/>
        </p:nvSpPr>
        <p:spPr>
          <a:xfrm>
            <a:off x="548335" y="6694677"/>
            <a:ext cx="2170231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1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2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:30 – Dom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andee dibattito</a:t>
            </a:r>
          </a:p>
        </p:txBody>
      </p:sp>
      <p:pic>
        <p:nvPicPr>
          <p:cNvPr id="36" name="Picture 36"/>
          <p:cNvPicPr>
            <a:picLocks noChangeAspect="0" noChangeArrowheads="0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56972" y="6812280"/>
            <a:ext cx="459486" cy="374142"/>
          </a:xfrm>
          <a:prstGeom prst="rect">
            <a:avLst/>
          </a:prstGeom>
          <a:noFill/>
        </p:spPr>
      </p:pic>
      <p:sp>
        <p:nvSpPr>
          <p:cNvPr id="37" name="TextBox 37"/>
          <p:cNvSpPr txBox="1"/>
          <p:nvPr/>
        </p:nvSpPr>
        <p:spPr>
          <a:xfrm>
            <a:off x="548335" y="6908419"/>
            <a:ext cx="1671682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1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3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:00 – Paus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 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p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ranzo</a:t>
            </a:r>
          </a:p>
        </p:txBody>
      </p:sp>
      <p:pic>
        <p:nvPicPr>
          <p:cNvPr id="38" name="Picture 38"/>
          <p:cNvPicPr>
            <a:picLocks noChangeAspect="0" noChangeArrowheads="0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56972" y="7239000"/>
            <a:ext cx="459486" cy="374142"/>
          </a:xfrm>
          <a:prstGeom prst="rect">
            <a:avLst/>
          </a:prstGeom>
          <a:noFill/>
        </p:spPr>
      </p:pic>
      <p:sp>
        <p:nvSpPr>
          <p:cNvPr id="39" name="TextBox 39"/>
          <p:cNvSpPr txBox="1"/>
          <p:nvPr/>
        </p:nvSpPr>
        <p:spPr>
          <a:xfrm>
            <a:off x="548335" y="7335138"/>
            <a:ext cx="4276939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1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5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:00 – Sessio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nepratica su Verif!co: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 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u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tilizzo e funzionalità</a:t>
            </a:r>
          </a:p>
        </p:txBody>
      </p:sp>
      <p:pic>
        <p:nvPicPr>
          <p:cNvPr id="40" name="Picture 40"/>
          <p:cNvPicPr>
            <a:picLocks noChangeAspect="0" noChangeArrowheads="0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6972" y="7452361"/>
            <a:ext cx="459486" cy="374142"/>
          </a:xfrm>
          <a:prstGeom prst="rect">
            <a:avLst/>
          </a:prstGeom>
          <a:noFill/>
        </p:spPr>
      </p:pic>
      <p:sp>
        <p:nvSpPr>
          <p:cNvPr id="41" name="TextBox 41"/>
          <p:cNvSpPr txBox="1"/>
          <p:nvPr/>
        </p:nvSpPr>
        <p:spPr>
          <a:xfrm>
            <a:off x="548335" y="7548499"/>
            <a:ext cx="2452671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Am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 Mariel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la –Operatore CVSE</a:t>
            </a:r>
          </a:p>
        </p:txBody>
      </p:sp>
      <p:pic>
        <p:nvPicPr>
          <p:cNvPr id="42" name="Picture 42"/>
          <p:cNvPicPr>
            <a:picLocks noChangeAspect="0" noChangeArrowheads="0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56972" y="7879080"/>
            <a:ext cx="459486" cy="374142"/>
          </a:xfrm>
          <a:prstGeom prst="rect">
            <a:avLst/>
          </a:prstGeom>
          <a:noFill/>
        </p:spPr>
      </p:pic>
      <p:sp>
        <p:nvSpPr>
          <p:cNvPr id="43" name="TextBox 43"/>
          <p:cNvSpPr txBox="1"/>
          <p:nvPr/>
        </p:nvSpPr>
        <p:spPr>
          <a:xfrm>
            <a:off x="548335" y="7975219"/>
            <a:ext cx="3982196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1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5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:30 – Tavol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 rotonda con President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 e Direttori CSV</a:t>
            </a:r>
          </a:p>
        </p:txBody>
      </p:sp>
      <p:pic>
        <p:nvPicPr>
          <p:cNvPr id="44" name="Picture 44"/>
          <p:cNvPicPr>
            <a:picLocks noChangeAspect="0" noChangeArrowheads="0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56972" y="8098537"/>
            <a:ext cx="276606" cy="374142"/>
          </a:xfrm>
          <a:prstGeom prst="rect">
            <a:avLst/>
          </a:prstGeom>
          <a:noFill/>
        </p:spPr>
      </p:pic>
      <p:sp>
        <p:nvSpPr>
          <p:cNvPr id="45" name="TextBox 45"/>
          <p:cNvSpPr txBox="1"/>
          <p:nvPr/>
        </p:nvSpPr>
        <p:spPr>
          <a:xfrm>
            <a:off x="327355" y="8187055"/>
            <a:ext cx="1314175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G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iuditta Petrillo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 </a:t>
            </a:r>
          </a:p>
        </p:txBody>
      </p:sp>
      <p:pic>
        <p:nvPicPr>
          <p:cNvPr id="46" name="Picture 46"/>
          <p:cNvPicPr>
            <a:picLocks noChangeAspect="0" noChangeArrowheads="0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409700" y="8098537"/>
            <a:ext cx="276606" cy="374142"/>
          </a:xfrm>
          <a:prstGeom prst="rect">
            <a:avLst/>
          </a:prstGeom>
          <a:noFill/>
        </p:spPr>
      </p:pic>
      <p:sp>
        <p:nvSpPr>
          <p:cNvPr id="47" name="TextBox 47"/>
          <p:cNvSpPr txBox="1"/>
          <p:nvPr/>
        </p:nvSpPr>
        <p:spPr>
          <a:xfrm>
            <a:off x="1621536" y="8187055"/>
            <a:ext cx="966830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alvo Raffa </a:t>
            </a:r>
          </a:p>
        </p:txBody>
      </p:sp>
      <p:pic>
        <p:nvPicPr>
          <p:cNvPr id="48" name="Picture 48"/>
          <p:cNvPicPr>
            <a:picLocks noChangeAspect="0" noChangeArrowheads="0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351532" y="8098537"/>
            <a:ext cx="276606" cy="374142"/>
          </a:xfrm>
          <a:prstGeom prst="rect">
            <a:avLst/>
          </a:prstGeom>
          <a:noFill/>
        </p:spPr>
      </p:pic>
      <p:sp>
        <p:nvSpPr>
          <p:cNvPr id="49" name="TextBox 49"/>
          <p:cNvSpPr txBox="1"/>
          <p:nvPr/>
        </p:nvSpPr>
        <p:spPr>
          <a:xfrm>
            <a:off x="2562098" y="8187055"/>
            <a:ext cx="1455216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Santino 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Mondello </a:t>
            </a:r>
          </a:p>
        </p:txBody>
      </p:sp>
      <p:pic>
        <p:nvPicPr>
          <p:cNvPr id="50" name="Picture 50"/>
          <p:cNvPicPr>
            <a:picLocks noChangeAspect="0" noChangeArrowheads="0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81044" y="8098537"/>
            <a:ext cx="276606" cy="374142"/>
          </a:xfrm>
          <a:prstGeom prst="rect">
            <a:avLst/>
          </a:prstGeom>
          <a:noFill/>
        </p:spPr>
      </p:pic>
      <p:sp>
        <p:nvSpPr>
          <p:cNvPr id="51" name="TextBox 51"/>
          <p:cNvSpPr txBox="1"/>
          <p:nvPr/>
        </p:nvSpPr>
        <p:spPr>
          <a:xfrm>
            <a:off x="3993515" y="8187055"/>
            <a:ext cx="1311143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Rosario Ceraolo </a:t>
            </a:r>
          </a:p>
        </p:txBody>
      </p:sp>
      <p:pic>
        <p:nvPicPr>
          <p:cNvPr id="52" name="Picture 52"/>
          <p:cNvPicPr>
            <a:picLocks noChangeAspect="0" noChangeArrowheads="0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067300" y="8098537"/>
            <a:ext cx="276606" cy="374142"/>
          </a:xfrm>
          <a:prstGeom prst="rect">
            <a:avLst/>
          </a:prstGeom>
          <a:noFill/>
        </p:spPr>
      </p:pic>
      <p:sp>
        <p:nvSpPr>
          <p:cNvPr id="53" name="TextBox 53"/>
          <p:cNvSpPr txBox="1"/>
          <p:nvPr/>
        </p:nvSpPr>
        <p:spPr>
          <a:xfrm>
            <a:off x="5280025" y="8187055"/>
            <a:ext cx="1493552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SalvatoreCalaf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iore </a:t>
            </a:r>
          </a:p>
        </p:txBody>
      </p:sp>
      <p:pic>
        <p:nvPicPr>
          <p:cNvPr id="54" name="Picture 54"/>
          <p:cNvPicPr>
            <a:picLocks noChangeAspect="0" noChangeArrowheads="0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56972" y="8311896"/>
            <a:ext cx="276606" cy="374142"/>
          </a:xfrm>
          <a:prstGeom prst="rect">
            <a:avLst/>
          </a:prstGeom>
          <a:noFill/>
        </p:spPr>
      </p:pic>
      <p:sp>
        <p:nvSpPr>
          <p:cNvPr id="55" name="TextBox 55"/>
          <p:cNvSpPr txBox="1"/>
          <p:nvPr/>
        </p:nvSpPr>
        <p:spPr>
          <a:xfrm>
            <a:off x="368503" y="8400414"/>
            <a:ext cx="2597814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N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ino 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M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aggio –U</a:t>
            </a:r>
            <a:r>
              <a:rPr lang="en-US" altLang="zh-CN" sz="1404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fficioRUNTS Sicilia</a:t>
            </a:r>
          </a:p>
        </p:txBody>
      </p:sp>
      <p:pic>
        <p:nvPicPr>
          <p:cNvPr id="56" name="Picture 56"/>
          <p:cNvPicPr>
            <a:picLocks noChangeAspect="0" noChangeArrowheads="0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56972" y="8519161"/>
            <a:ext cx="459486" cy="374142"/>
          </a:xfrm>
          <a:prstGeom prst="rect">
            <a:avLst/>
          </a:prstGeom>
          <a:noFill/>
        </p:spPr>
      </p:pic>
      <p:sp>
        <p:nvSpPr>
          <p:cNvPr id="57" name="TextBox 57"/>
          <p:cNvSpPr txBox="1"/>
          <p:nvPr/>
        </p:nvSpPr>
        <p:spPr>
          <a:xfrm>
            <a:off x="548335" y="8615020"/>
            <a:ext cx="1540185" cy="1778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400"/>
              </a:lnSpc>
              <a:spcBef>
                <a:spcPts val="0"/>
              </a:spcBef>
            </a:pPr>
            <a:r>
              <a:rPr lang="en-US" altLang="zh-CN" sz="1406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16:</a:t>
            </a:r>
            <a:r>
              <a:rPr lang="en-US" altLang="zh-CN" sz="1406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30 – Concl</a:t>
            </a:r>
            <a:r>
              <a:rPr lang="en-US" altLang="zh-CN" sz="1406" dirty="0" b="0" i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usioni</a:t>
            </a:r>
          </a:p>
        </p:txBody>
      </p:sp>
      <p:pic>
        <p:nvPicPr>
          <p:cNvPr id="58" name="Picture 58"/>
          <p:cNvPicPr>
            <a:picLocks noChangeAspect="0" noChangeArrowheads="0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09600" y="9144000"/>
            <a:ext cx="914400" cy="609600"/>
          </a:xfrm>
          <a:prstGeom prst="rect">
            <a:avLst/>
          </a:prstGeom>
          <a:noFill/>
        </p:spPr>
      </p:pic>
      <p:pic>
        <p:nvPicPr>
          <p:cNvPr id="59" name="Picture 59"/>
          <p:cNvPicPr>
            <a:picLocks noChangeAspect="0" noChangeArrowheads="0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851400" y="9194800"/>
            <a:ext cx="914400" cy="469900"/>
          </a:xfrm>
          <a:prstGeom prst="rect">
            <a:avLst/>
          </a:prstGeom>
          <a:noFill/>
        </p:spPr>
      </p:pic>
      <p:pic>
        <p:nvPicPr>
          <p:cNvPr id="60" name="Picture 60"/>
          <p:cNvPicPr>
            <a:picLocks noChangeAspect="0" noChangeArrowheads="0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2139696" y="-114300"/>
            <a:ext cx="3119628" cy="1304417"/>
          </a:xfrm>
          <a:prstGeom prst="rect">
            <a:avLst/>
          </a:prstGeom>
          <a:noFill/>
        </p:spPr>
      </p:pic>
      <p:pic>
        <p:nvPicPr>
          <p:cNvPr id="61" name="Picture 61"/>
          <p:cNvPicPr>
            <a:picLocks noChangeAspect="0" noChangeArrowheads="0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2336800" y="76200"/>
            <a:ext cx="2552700" cy="736600"/>
          </a:xfrm>
          <a:prstGeom prst="rect">
            <a:avLst/>
          </a:prstGeom>
          <a:noFill/>
        </p:spPr>
      </p:pic>
      <p:pic>
        <p:nvPicPr>
          <p:cNvPr id="62" name="Picture 62"/>
          <p:cNvPicPr>
            <a:picLocks noChangeAspect="0" noChangeArrowheads="0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2532126" y="9057258"/>
            <a:ext cx="1793875" cy="6901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:vt="http://schemas.openxmlformats.org/officeDocument/2006/docPropsVTypes" xmlns="http://schemas.openxmlformats.org/officeDocument/2006/extended-properties">
  <TotalTime>7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Manager>Microsoft</Manager>
  <Company>SIA Webby, Powered by Flyingbee PDF SDK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core.xml</dc:title>
  <dc:creator>SIA Webby</dc:creator>
  <cp:lastModifiedBy>f42bc354cea1542f0644375b79e4329a</cp:lastModifiedBy>
  <cp:revision>3</cp:revision>
  <dcterms:created xsi:type="dcterms:W3CDTF">2025-07-08T10:42:59Z</dcterms:created>
  <dcterms:modified xsi:type="dcterms:W3CDTF">2025-07-08T10:42:59Z</dcterms:modified>
</cp:coreProperties>
</file>